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5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0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6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5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72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7F994-16E5-1643-AF29-62962A107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/>
              <a:t>Sketchmaps</a:t>
            </a:r>
            <a:r>
              <a:rPr lang="en-US" sz="4400" dirty="0"/>
              <a:t> W8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253B-38F3-8217-2F95-D626D3BC2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Jessica McPhaul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D8987EC-0290-DBE0-7BA9-C8C411A5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13" r="18873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40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A32728-C5F7-449E-8F69-191DD1BC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ad with trees and houses&#10;&#10;Description automatically generated">
            <a:extLst>
              <a:ext uri="{FF2B5EF4-FFF2-40B4-BE49-F238E27FC236}">
                <a16:creationId xmlns:a16="http://schemas.microsoft.com/office/drawing/2014/main" id="{A55376F2-D54C-51CF-4D54-08CF0555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r="6691"/>
          <a:stretch/>
        </p:blipFill>
        <p:spPr>
          <a:xfrm>
            <a:off x="-2" y="-2"/>
            <a:ext cx="11429995" cy="6858001"/>
          </a:xfrm>
          <a:custGeom>
            <a:avLst/>
            <a:gdLst/>
            <a:ahLst/>
            <a:cxnLst/>
            <a:rect l="l" t="t" r="r" b="b"/>
            <a:pathLst>
              <a:path w="11429995" h="6858001">
                <a:moveTo>
                  <a:pt x="0" y="0"/>
                </a:moveTo>
                <a:lnTo>
                  <a:pt x="7624254" y="0"/>
                </a:lnTo>
                <a:lnTo>
                  <a:pt x="7862589" y="52181"/>
                </a:lnTo>
                <a:cubicBezTo>
                  <a:pt x="10504017" y="652275"/>
                  <a:pt x="11363091" y="1531476"/>
                  <a:pt x="11414106" y="2360939"/>
                </a:cubicBezTo>
                <a:cubicBezTo>
                  <a:pt x="11427932" y="2579799"/>
                  <a:pt x="11433644" y="2800687"/>
                  <a:pt x="11427598" y="3022918"/>
                </a:cubicBezTo>
                <a:cubicBezTo>
                  <a:pt x="11393176" y="4286859"/>
                  <a:pt x="10977952" y="5594221"/>
                  <a:pt x="9507339" y="6818588"/>
                </a:cubicBezTo>
                <a:lnTo>
                  <a:pt x="9458552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F539D3-3C02-4EDE-8291-375F97A2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925">
            <a:off x="7129332" y="1277529"/>
            <a:ext cx="5553331" cy="4302939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BA2E71-8E5C-44AF-80E2-34A649FA5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0368F0-DEE4-42C8-A456-3D935D44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9"/>
            <a:ext cx="5210175" cy="502236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2B7E6B4-7E3C-3ADE-9734-3B950261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5" r="-1" b="20865"/>
          <a:stretch/>
        </p:blipFill>
        <p:spPr>
          <a:xfrm>
            <a:off x="762001" y="762000"/>
            <a:ext cx="10667999" cy="5333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291AF-A97E-4C43-A763-5023B1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236" y="-614912"/>
            <a:ext cx="1085853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48800F-1911-4388-AEF0-087CD49D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19349"/>
            <a:ext cx="1028700" cy="443865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32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A32728-C5F7-449E-8F69-191DD1BC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street with houses and power lines&#10;&#10;Description automatically generated">
            <a:extLst>
              <a:ext uri="{FF2B5EF4-FFF2-40B4-BE49-F238E27FC236}">
                <a16:creationId xmlns:a16="http://schemas.microsoft.com/office/drawing/2014/main" id="{AE3286F9-CF72-F165-BCE0-8EB0A9ED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6" b="17584"/>
          <a:stretch/>
        </p:blipFill>
        <p:spPr>
          <a:xfrm>
            <a:off x="-2" y="-2"/>
            <a:ext cx="11429995" cy="6858001"/>
          </a:xfrm>
          <a:custGeom>
            <a:avLst/>
            <a:gdLst/>
            <a:ahLst/>
            <a:cxnLst/>
            <a:rect l="l" t="t" r="r" b="b"/>
            <a:pathLst>
              <a:path w="11429995" h="6858001">
                <a:moveTo>
                  <a:pt x="0" y="0"/>
                </a:moveTo>
                <a:lnTo>
                  <a:pt x="7624254" y="0"/>
                </a:lnTo>
                <a:lnTo>
                  <a:pt x="7862589" y="52181"/>
                </a:lnTo>
                <a:cubicBezTo>
                  <a:pt x="10504017" y="652275"/>
                  <a:pt x="11363091" y="1531476"/>
                  <a:pt x="11414106" y="2360939"/>
                </a:cubicBezTo>
                <a:cubicBezTo>
                  <a:pt x="11427932" y="2579799"/>
                  <a:pt x="11433644" y="2800687"/>
                  <a:pt x="11427598" y="3022918"/>
                </a:cubicBezTo>
                <a:cubicBezTo>
                  <a:pt x="11393176" y="4286859"/>
                  <a:pt x="10977952" y="5594221"/>
                  <a:pt x="9507339" y="6818588"/>
                </a:cubicBezTo>
                <a:lnTo>
                  <a:pt x="9458552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F539D3-3C02-4EDE-8291-375F97A2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925">
            <a:off x="7129332" y="1277529"/>
            <a:ext cx="5553331" cy="4302939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7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BA2E71-8E5C-44AF-80E2-34A649FA5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0368F0-DEE4-42C8-A456-3D935D44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9"/>
            <a:ext cx="5210175" cy="502236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Picture 2" descr="A hand drawing a drawing of a neighborhood&#10;&#10;Description automatically generated">
            <a:extLst>
              <a:ext uri="{FF2B5EF4-FFF2-40B4-BE49-F238E27FC236}">
                <a16:creationId xmlns:a16="http://schemas.microsoft.com/office/drawing/2014/main" id="{24689D2A-D048-5119-A736-51BF1DBA9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7" b="24803"/>
          <a:stretch/>
        </p:blipFill>
        <p:spPr>
          <a:xfrm>
            <a:off x="762001" y="762000"/>
            <a:ext cx="10667999" cy="5333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291AF-A97E-4C43-A763-5023B1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236" y="-614912"/>
            <a:ext cx="1085853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48800F-1911-4388-AEF0-087CD49D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19349"/>
            <a:ext cx="1028700" cy="443865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40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A32728-C5F7-449E-8F69-191DD1BC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ouse with trees and a shelter&#10;&#10;Description automatically generated with medium confidence">
            <a:extLst>
              <a:ext uri="{FF2B5EF4-FFF2-40B4-BE49-F238E27FC236}">
                <a16:creationId xmlns:a16="http://schemas.microsoft.com/office/drawing/2014/main" id="{05915A77-8304-5E02-4B8E-6FEF51071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1" b="1"/>
          <a:stretch/>
        </p:blipFill>
        <p:spPr>
          <a:xfrm>
            <a:off x="-2" y="-2"/>
            <a:ext cx="11429995" cy="6858001"/>
          </a:xfrm>
          <a:custGeom>
            <a:avLst/>
            <a:gdLst/>
            <a:ahLst/>
            <a:cxnLst/>
            <a:rect l="l" t="t" r="r" b="b"/>
            <a:pathLst>
              <a:path w="11429995" h="6858001">
                <a:moveTo>
                  <a:pt x="0" y="0"/>
                </a:moveTo>
                <a:lnTo>
                  <a:pt x="7624254" y="0"/>
                </a:lnTo>
                <a:lnTo>
                  <a:pt x="7862589" y="52181"/>
                </a:lnTo>
                <a:cubicBezTo>
                  <a:pt x="10504017" y="652275"/>
                  <a:pt x="11363091" y="1531476"/>
                  <a:pt x="11414106" y="2360939"/>
                </a:cubicBezTo>
                <a:cubicBezTo>
                  <a:pt x="11427932" y="2579799"/>
                  <a:pt x="11433644" y="2800687"/>
                  <a:pt x="11427598" y="3022918"/>
                </a:cubicBezTo>
                <a:cubicBezTo>
                  <a:pt x="11393176" y="4286859"/>
                  <a:pt x="10977952" y="5594221"/>
                  <a:pt x="9507339" y="6818588"/>
                </a:cubicBezTo>
                <a:lnTo>
                  <a:pt x="9458552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F539D3-3C02-4EDE-8291-375F97A2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925">
            <a:off x="7129332" y="1277529"/>
            <a:ext cx="5553331" cy="4302939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22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8DFD5-8C0A-4218-9B4D-E1510EDF5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4A695-1C9E-DE28-9E4B-67F4C801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64" r="1" b="30574"/>
          <a:stretch/>
        </p:blipFill>
        <p:spPr>
          <a:xfrm>
            <a:off x="443947" y="2"/>
            <a:ext cx="11748053" cy="6096001"/>
          </a:xfrm>
          <a:custGeom>
            <a:avLst/>
            <a:gdLst/>
            <a:ahLst/>
            <a:cxnLst/>
            <a:rect l="l" t="t" r="r" b="b"/>
            <a:pathLst>
              <a:path w="11748053" h="6096001">
                <a:moveTo>
                  <a:pt x="0" y="0"/>
                </a:moveTo>
                <a:lnTo>
                  <a:pt x="11748053" y="0"/>
                </a:lnTo>
                <a:lnTo>
                  <a:pt x="11748053" y="3115695"/>
                </a:lnTo>
                <a:lnTo>
                  <a:pt x="11639045" y="3158487"/>
                </a:lnTo>
                <a:cubicBezTo>
                  <a:pt x="10929467" y="3469962"/>
                  <a:pt x="10395700" y="4095793"/>
                  <a:pt x="9920972" y="4658749"/>
                </a:cubicBezTo>
                <a:cubicBezTo>
                  <a:pt x="9288001" y="5409364"/>
                  <a:pt x="8372311" y="6211884"/>
                  <a:pt x="7259858" y="6082100"/>
                </a:cubicBezTo>
                <a:cubicBezTo>
                  <a:pt x="6862357" y="6035488"/>
                  <a:pt x="6502908" y="5870749"/>
                  <a:pt x="6161167" y="5696996"/>
                </a:cubicBezTo>
                <a:cubicBezTo>
                  <a:pt x="5142420" y="5179280"/>
                  <a:pt x="859625" y="2131629"/>
                  <a:pt x="40219" y="117066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8EA0E8-7D5E-4DA0-A471-465D313B1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5067" y="-2780582"/>
            <a:ext cx="6346816" cy="11927052"/>
          </a:xfrm>
          <a:custGeom>
            <a:avLst/>
            <a:gdLst>
              <a:gd name="connsiteX0" fmla="*/ 0 w 6356351"/>
              <a:gd name="connsiteY0" fmla="*/ 11875032 h 11875032"/>
              <a:gd name="connsiteX1" fmla="*/ 0 w 6356351"/>
              <a:gd name="connsiteY1" fmla="*/ 0 h 11875032"/>
              <a:gd name="connsiteX2" fmla="*/ 3123527 w 6356351"/>
              <a:gd name="connsiteY2" fmla="*/ 0 h 11875032"/>
              <a:gd name="connsiteX3" fmla="*/ 3151268 w 6356351"/>
              <a:gd name="connsiteY3" fmla="*/ 124864 h 11875032"/>
              <a:gd name="connsiteX4" fmla="*/ 4853562 w 6356351"/>
              <a:gd name="connsiteY4" fmla="*/ 2168895 h 11875032"/>
              <a:gd name="connsiteX5" fmla="*/ 6341816 w 6356351"/>
              <a:gd name="connsiteY5" fmla="*/ 4773903 h 11875032"/>
              <a:gd name="connsiteX6" fmla="*/ 5939151 w 6356351"/>
              <a:gd name="connsiteY6" fmla="*/ 5849430 h 11875032"/>
              <a:gd name="connsiteX7" fmla="*/ 104785 w 6356351"/>
              <a:gd name="connsiteY7" fmla="*/ 11841327 h 11875032"/>
              <a:gd name="connsiteX0" fmla="*/ 0 w 6356351"/>
              <a:gd name="connsiteY0" fmla="*/ 0 h 11966472"/>
              <a:gd name="connsiteX1" fmla="*/ 3123527 w 6356351"/>
              <a:gd name="connsiteY1" fmla="*/ 0 h 11966472"/>
              <a:gd name="connsiteX2" fmla="*/ 3151268 w 6356351"/>
              <a:gd name="connsiteY2" fmla="*/ 124864 h 11966472"/>
              <a:gd name="connsiteX3" fmla="*/ 4853562 w 6356351"/>
              <a:gd name="connsiteY3" fmla="*/ 2168895 h 11966472"/>
              <a:gd name="connsiteX4" fmla="*/ 6341816 w 6356351"/>
              <a:gd name="connsiteY4" fmla="*/ 4773903 h 11966472"/>
              <a:gd name="connsiteX5" fmla="*/ 5939151 w 6356351"/>
              <a:gd name="connsiteY5" fmla="*/ 5849430 h 11966472"/>
              <a:gd name="connsiteX6" fmla="*/ 104785 w 6356351"/>
              <a:gd name="connsiteY6" fmla="*/ 11841327 h 11966472"/>
              <a:gd name="connsiteX7" fmla="*/ 91440 w 6356351"/>
              <a:gd name="connsiteY7" fmla="*/ 11966472 h 11966472"/>
              <a:gd name="connsiteX0" fmla="*/ 0 w 6356351"/>
              <a:gd name="connsiteY0" fmla="*/ 0 h 11841327"/>
              <a:gd name="connsiteX1" fmla="*/ 3123527 w 6356351"/>
              <a:gd name="connsiteY1" fmla="*/ 0 h 11841327"/>
              <a:gd name="connsiteX2" fmla="*/ 3151268 w 6356351"/>
              <a:gd name="connsiteY2" fmla="*/ 124864 h 11841327"/>
              <a:gd name="connsiteX3" fmla="*/ 4853562 w 6356351"/>
              <a:gd name="connsiteY3" fmla="*/ 2168895 h 11841327"/>
              <a:gd name="connsiteX4" fmla="*/ 6341816 w 6356351"/>
              <a:gd name="connsiteY4" fmla="*/ 4773903 h 11841327"/>
              <a:gd name="connsiteX5" fmla="*/ 5939151 w 6356351"/>
              <a:gd name="connsiteY5" fmla="*/ 5849430 h 11841327"/>
              <a:gd name="connsiteX6" fmla="*/ 104785 w 6356351"/>
              <a:gd name="connsiteY6" fmla="*/ 11841327 h 11841327"/>
              <a:gd name="connsiteX0" fmla="*/ 0 w 6356351"/>
              <a:gd name="connsiteY0" fmla="*/ 0 h 11927052"/>
              <a:gd name="connsiteX1" fmla="*/ 3123527 w 6356351"/>
              <a:gd name="connsiteY1" fmla="*/ 0 h 11927052"/>
              <a:gd name="connsiteX2" fmla="*/ 3151268 w 6356351"/>
              <a:gd name="connsiteY2" fmla="*/ 124864 h 11927052"/>
              <a:gd name="connsiteX3" fmla="*/ 4853562 w 6356351"/>
              <a:gd name="connsiteY3" fmla="*/ 2168895 h 11927052"/>
              <a:gd name="connsiteX4" fmla="*/ 6341816 w 6356351"/>
              <a:gd name="connsiteY4" fmla="*/ 4773903 h 11927052"/>
              <a:gd name="connsiteX5" fmla="*/ 5939151 w 6356351"/>
              <a:gd name="connsiteY5" fmla="*/ 5849430 h 11927052"/>
              <a:gd name="connsiteX6" fmla="*/ 9535 w 6356351"/>
              <a:gd name="connsiteY6" fmla="*/ 11927052 h 11927052"/>
              <a:gd name="connsiteX0" fmla="*/ 3113992 w 6346816"/>
              <a:gd name="connsiteY0" fmla="*/ 0 h 11927052"/>
              <a:gd name="connsiteX1" fmla="*/ 3141733 w 6346816"/>
              <a:gd name="connsiteY1" fmla="*/ 124864 h 11927052"/>
              <a:gd name="connsiteX2" fmla="*/ 4844027 w 6346816"/>
              <a:gd name="connsiteY2" fmla="*/ 2168895 h 11927052"/>
              <a:gd name="connsiteX3" fmla="*/ 6332281 w 6346816"/>
              <a:gd name="connsiteY3" fmla="*/ 4773903 h 11927052"/>
              <a:gd name="connsiteX4" fmla="*/ 5929616 w 6346816"/>
              <a:gd name="connsiteY4" fmla="*/ 5849430 h 11927052"/>
              <a:gd name="connsiteX5" fmla="*/ 0 w 6346816"/>
              <a:gd name="connsiteY5" fmla="*/ 11927052 h 1192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6816" h="11927052">
                <a:moveTo>
                  <a:pt x="3113992" y="0"/>
                </a:moveTo>
                <a:lnTo>
                  <a:pt x="3141733" y="124864"/>
                </a:lnTo>
                <a:cubicBezTo>
                  <a:pt x="3381085" y="1005885"/>
                  <a:pt x="4157298" y="1626722"/>
                  <a:pt x="4844027" y="2168895"/>
                </a:cubicBezTo>
                <a:cubicBezTo>
                  <a:pt x="5628869" y="2788521"/>
                  <a:pt x="6467983" y="3684905"/>
                  <a:pt x="6332281" y="4773903"/>
                </a:cubicBezTo>
                <a:cubicBezTo>
                  <a:pt x="6283543" y="5163024"/>
                  <a:pt x="6111293" y="5514894"/>
                  <a:pt x="5929616" y="5849430"/>
                </a:cubicBezTo>
                <a:cubicBezTo>
                  <a:pt x="5388293" y="6846699"/>
                  <a:pt x="2106424" y="11124922"/>
                  <a:pt x="0" y="11927052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4D3A10-EBC4-4C40-B103-797C8398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9544" y="3798447"/>
            <a:ext cx="1269992" cy="484909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2D9B79-0E05-4058-92C0-8FE5C684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031998" y="3555992"/>
            <a:ext cx="1269994" cy="5334005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3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A32728-C5F7-449E-8F69-191DD1BC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DC173-05BF-F918-9281-1BC25D416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9" b="17161"/>
          <a:stretch/>
        </p:blipFill>
        <p:spPr>
          <a:xfrm>
            <a:off x="-2" y="-2"/>
            <a:ext cx="11429995" cy="6858001"/>
          </a:xfrm>
          <a:custGeom>
            <a:avLst/>
            <a:gdLst/>
            <a:ahLst/>
            <a:cxnLst/>
            <a:rect l="l" t="t" r="r" b="b"/>
            <a:pathLst>
              <a:path w="11429995" h="6858001">
                <a:moveTo>
                  <a:pt x="0" y="0"/>
                </a:moveTo>
                <a:lnTo>
                  <a:pt x="7624254" y="0"/>
                </a:lnTo>
                <a:lnTo>
                  <a:pt x="7862589" y="52181"/>
                </a:lnTo>
                <a:cubicBezTo>
                  <a:pt x="10504017" y="652275"/>
                  <a:pt x="11363091" y="1531476"/>
                  <a:pt x="11414106" y="2360939"/>
                </a:cubicBezTo>
                <a:cubicBezTo>
                  <a:pt x="11427932" y="2579799"/>
                  <a:pt x="11433644" y="2800687"/>
                  <a:pt x="11427598" y="3022918"/>
                </a:cubicBezTo>
                <a:cubicBezTo>
                  <a:pt x="11393176" y="4286859"/>
                  <a:pt x="10977952" y="5594221"/>
                  <a:pt x="9507339" y="6818588"/>
                </a:cubicBezTo>
                <a:lnTo>
                  <a:pt x="9458552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F539D3-3C02-4EDE-8291-375F97A2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925">
            <a:off x="7129332" y="1277529"/>
            <a:ext cx="5553331" cy="4302939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41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BA2E71-8E5C-44AF-80E2-34A649FA5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0368F0-DEE4-42C8-A456-3D935D44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9"/>
            <a:ext cx="5210175" cy="502236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 descr="A drawing of a street with houses and power lines&#10;&#10;Description automatically generated">
            <a:extLst>
              <a:ext uri="{FF2B5EF4-FFF2-40B4-BE49-F238E27FC236}">
                <a16:creationId xmlns:a16="http://schemas.microsoft.com/office/drawing/2014/main" id="{BBBDF273-E841-FAED-2105-79FDADA7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 b="22584"/>
          <a:stretch/>
        </p:blipFill>
        <p:spPr>
          <a:xfrm>
            <a:off x="762001" y="762000"/>
            <a:ext cx="10667999" cy="533399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40291AF-A97E-4C43-A763-5023B1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236" y="-614912"/>
            <a:ext cx="1085853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48800F-1911-4388-AEF0-087CD49D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19349"/>
            <a:ext cx="1028700" cy="443865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68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houses on a street&#10;&#10;Description automatically generated">
            <a:extLst>
              <a:ext uri="{FF2B5EF4-FFF2-40B4-BE49-F238E27FC236}">
                <a16:creationId xmlns:a16="http://schemas.microsoft.com/office/drawing/2014/main" id="{C8626C63-F1CB-68D7-A973-1A5B309B3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BA2E71-8E5C-44AF-80E2-34A649FA5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0368F0-DEE4-42C8-A456-3D935D44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9"/>
            <a:ext cx="5210175" cy="502236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Picture 2" descr="A drawing of a street with houses and power lines&#10;&#10;Description automatically generated">
            <a:extLst>
              <a:ext uri="{FF2B5EF4-FFF2-40B4-BE49-F238E27FC236}">
                <a16:creationId xmlns:a16="http://schemas.microsoft.com/office/drawing/2014/main" id="{AD0DAAB3-2B9D-D2BA-2A7F-0BC6560BF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 b="22584"/>
          <a:stretch/>
        </p:blipFill>
        <p:spPr>
          <a:xfrm>
            <a:off x="762001" y="762000"/>
            <a:ext cx="10667999" cy="5333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291AF-A97E-4C43-A763-5023B1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236" y="-614912"/>
            <a:ext cx="1085853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48800F-1911-4388-AEF0-087CD49D1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19349"/>
            <a:ext cx="1028700" cy="443865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97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neighborhood&#10;&#10;Description automatically generated">
            <a:extLst>
              <a:ext uri="{FF2B5EF4-FFF2-40B4-BE49-F238E27FC236}">
                <a16:creationId xmlns:a16="http://schemas.microsoft.com/office/drawing/2014/main" id="{3D7BE06C-7A50-B27F-EBA4-AC4B5B4E8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1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F8DFD5-8C0A-4218-9B4D-E1510EDF5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a neighborhood&#10;&#10;Description automatically generated">
            <a:extLst>
              <a:ext uri="{FF2B5EF4-FFF2-40B4-BE49-F238E27FC236}">
                <a16:creationId xmlns:a16="http://schemas.microsoft.com/office/drawing/2014/main" id="{C3B2F691-ECE5-FCA4-2A94-B128B1F7D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6" b="27934"/>
          <a:stretch/>
        </p:blipFill>
        <p:spPr>
          <a:xfrm>
            <a:off x="443947" y="2"/>
            <a:ext cx="11748053" cy="6096001"/>
          </a:xfrm>
          <a:custGeom>
            <a:avLst/>
            <a:gdLst/>
            <a:ahLst/>
            <a:cxnLst/>
            <a:rect l="l" t="t" r="r" b="b"/>
            <a:pathLst>
              <a:path w="11748053" h="6096001">
                <a:moveTo>
                  <a:pt x="0" y="0"/>
                </a:moveTo>
                <a:lnTo>
                  <a:pt x="11748053" y="0"/>
                </a:lnTo>
                <a:lnTo>
                  <a:pt x="11748053" y="3115695"/>
                </a:lnTo>
                <a:lnTo>
                  <a:pt x="11639045" y="3158487"/>
                </a:lnTo>
                <a:cubicBezTo>
                  <a:pt x="10929467" y="3469962"/>
                  <a:pt x="10395700" y="4095793"/>
                  <a:pt x="9920972" y="4658749"/>
                </a:cubicBezTo>
                <a:cubicBezTo>
                  <a:pt x="9288001" y="5409364"/>
                  <a:pt x="8372311" y="6211884"/>
                  <a:pt x="7259858" y="6082100"/>
                </a:cubicBezTo>
                <a:cubicBezTo>
                  <a:pt x="6862357" y="6035488"/>
                  <a:pt x="6502908" y="5870749"/>
                  <a:pt x="6161167" y="5696996"/>
                </a:cubicBezTo>
                <a:cubicBezTo>
                  <a:pt x="5142420" y="5179280"/>
                  <a:pt x="859625" y="2131629"/>
                  <a:pt x="40219" y="117066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8EA0E8-7D5E-4DA0-A471-465D313B1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55067" y="-2780582"/>
            <a:ext cx="6346816" cy="11927052"/>
          </a:xfrm>
          <a:custGeom>
            <a:avLst/>
            <a:gdLst>
              <a:gd name="connsiteX0" fmla="*/ 0 w 6356351"/>
              <a:gd name="connsiteY0" fmla="*/ 11875032 h 11875032"/>
              <a:gd name="connsiteX1" fmla="*/ 0 w 6356351"/>
              <a:gd name="connsiteY1" fmla="*/ 0 h 11875032"/>
              <a:gd name="connsiteX2" fmla="*/ 3123527 w 6356351"/>
              <a:gd name="connsiteY2" fmla="*/ 0 h 11875032"/>
              <a:gd name="connsiteX3" fmla="*/ 3151268 w 6356351"/>
              <a:gd name="connsiteY3" fmla="*/ 124864 h 11875032"/>
              <a:gd name="connsiteX4" fmla="*/ 4853562 w 6356351"/>
              <a:gd name="connsiteY4" fmla="*/ 2168895 h 11875032"/>
              <a:gd name="connsiteX5" fmla="*/ 6341816 w 6356351"/>
              <a:gd name="connsiteY5" fmla="*/ 4773903 h 11875032"/>
              <a:gd name="connsiteX6" fmla="*/ 5939151 w 6356351"/>
              <a:gd name="connsiteY6" fmla="*/ 5849430 h 11875032"/>
              <a:gd name="connsiteX7" fmla="*/ 104785 w 6356351"/>
              <a:gd name="connsiteY7" fmla="*/ 11841327 h 11875032"/>
              <a:gd name="connsiteX0" fmla="*/ 0 w 6356351"/>
              <a:gd name="connsiteY0" fmla="*/ 0 h 11966472"/>
              <a:gd name="connsiteX1" fmla="*/ 3123527 w 6356351"/>
              <a:gd name="connsiteY1" fmla="*/ 0 h 11966472"/>
              <a:gd name="connsiteX2" fmla="*/ 3151268 w 6356351"/>
              <a:gd name="connsiteY2" fmla="*/ 124864 h 11966472"/>
              <a:gd name="connsiteX3" fmla="*/ 4853562 w 6356351"/>
              <a:gd name="connsiteY3" fmla="*/ 2168895 h 11966472"/>
              <a:gd name="connsiteX4" fmla="*/ 6341816 w 6356351"/>
              <a:gd name="connsiteY4" fmla="*/ 4773903 h 11966472"/>
              <a:gd name="connsiteX5" fmla="*/ 5939151 w 6356351"/>
              <a:gd name="connsiteY5" fmla="*/ 5849430 h 11966472"/>
              <a:gd name="connsiteX6" fmla="*/ 104785 w 6356351"/>
              <a:gd name="connsiteY6" fmla="*/ 11841327 h 11966472"/>
              <a:gd name="connsiteX7" fmla="*/ 91440 w 6356351"/>
              <a:gd name="connsiteY7" fmla="*/ 11966472 h 11966472"/>
              <a:gd name="connsiteX0" fmla="*/ 0 w 6356351"/>
              <a:gd name="connsiteY0" fmla="*/ 0 h 11841327"/>
              <a:gd name="connsiteX1" fmla="*/ 3123527 w 6356351"/>
              <a:gd name="connsiteY1" fmla="*/ 0 h 11841327"/>
              <a:gd name="connsiteX2" fmla="*/ 3151268 w 6356351"/>
              <a:gd name="connsiteY2" fmla="*/ 124864 h 11841327"/>
              <a:gd name="connsiteX3" fmla="*/ 4853562 w 6356351"/>
              <a:gd name="connsiteY3" fmla="*/ 2168895 h 11841327"/>
              <a:gd name="connsiteX4" fmla="*/ 6341816 w 6356351"/>
              <a:gd name="connsiteY4" fmla="*/ 4773903 h 11841327"/>
              <a:gd name="connsiteX5" fmla="*/ 5939151 w 6356351"/>
              <a:gd name="connsiteY5" fmla="*/ 5849430 h 11841327"/>
              <a:gd name="connsiteX6" fmla="*/ 104785 w 6356351"/>
              <a:gd name="connsiteY6" fmla="*/ 11841327 h 11841327"/>
              <a:gd name="connsiteX0" fmla="*/ 0 w 6356351"/>
              <a:gd name="connsiteY0" fmla="*/ 0 h 11927052"/>
              <a:gd name="connsiteX1" fmla="*/ 3123527 w 6356351"/>
              <a:gd name="connsiteY1" fmla="*/ 0 h 11927052"/>
              <a:gd name="connsiteX2" fmla="*/ 3151268 w 6356351"/>
              <a:gd name="connsiteY2" fmla="*/ 124864 h 11927052"/>
              <a:gd name="connsiteX3" fmla="*/ 4853562 w 6356351"/>
              <a:gd name="connsiteY3" fmla="*/ 2168895 h 11927052"/>
              <a:gd name="connsiteX4" fmla="*/ 6341816 w 6356351"/>
              <a:gd name="connsiteY4" fmla="*/ 4773903 h 11927052"/>
              <a:gd name="connsiteX5" fmla="*/ 5939151 w 6356351"/>
              <a:gd name="connsiteY5" fmla="*/ 5849430 h 11927052"/>
              <a:gd name="connsiteX6" fmla="*/ 9535 w 6356351"/>
              <a:gd name="connsiteY6" fmla="*/ 11927052 h 11927052"/>
              <a:gd name="connsiteX0" fmla="*/ 3113992 w 6346816"/>
              <a:gd name="connsiteY0" fmla="*/ 0 h 11927052"/>
              <a:gd name="connsiteX1" fmla="*/ 3141733 w 6346816"/>
              <a:gd name="connsiteY1" fmla="*/ 124864 h 11927052"/>
              <a:gd name="connsiteX2" fmla="*/ 4844027 w 6346816"/>
              <a:gd name="connsiteY2" fmla="*/ 2168895 h 11927052"/>
              <a:gd name="connsiteX3" fmla="*/ 6332281 w 6346816"/>
              <a:gd name="connsiteY3" fmla="*/ 4773903 h 11927052"/>
              <a:gd name="connsiteX4" fmla="*/ 5929616 w 6346816"/>
              <a:gd name="connsiteY4" fmla="*/ 5849430 h 11927052"/>
              <a:gd name="connsiteX5" fmla="*/ 0 w 6346816"/>
              <a:gd name="connsiteY5" fmla="*/ 11927052 h 1192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6816" h="11927052">
                <a:moveTo>
                  <a:pt x="3113992" y="0"/>
                </a:moveTo>
                <a:lnTo>
                  <a:pt x="3141733" y="124864"/>
                </a:lnTo>
                <a:cubicBezTo>
                  <a:pt x="3381085" y="1005885"/>
                  <a:pt x="4157298" y="1626722"/>
                  <a:pt x="4844027" y="2168895"/>
                </a:cubicBezTo>
                <a:cubicBezTo>
                  <a:pt x="5628869" y="2788521"/>
                  <a:pt x="6467983" y="3684905"/>
                  <a:pt x="6332281" y="4773903"/>
                </a:cubicBezTo>
                <a:cubicBezTo>
                  <a:pt x="6283543" y="5163024"/>
                  <a:pt x="6111293" y="5514894"/>
                  <a:pt x="5929616" y="5849430"/>
                </a:cubicBezTo>
                <a:cubicBezTo>
                  <a:pt x="5388293" y="6846699"/>
                  <a:pt x="2106424" y="11124922"/>
                  <a:pt x="0" y="11927052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44D3A10-EBC4-4C40-B103-797C8398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9544" y="3798447"/>
            <a:ext cx="1269992" cy="484909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2D9B79-0E05-4058-92C0-8FE5C684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031998" y="3555992"/>
            <a:ext cx="1269994" cy="5334005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5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40B077-B094-4A08-BE18-169281082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a neighborhood&#10;&#10;Description automatically generated">
            <a:extLst>
              <a:ext uri="{FF2B5EF4-FFF2-40B4-BE49-F238E27FC236}">
                <a16:creationId xmlns:a16="http://schemas.microsoft.com/office/drawing/2014/main" id="{9918EAEA-8B78-B690-18BB-F2261BDB3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r="1869" b="-1"/>
          <a:stretch/>
        </p:blipFill>
        <p:spPr>
          <a:xfrm>
            <a:off x="762020" y="10"/>
            <a:ext cx="10563208" cy="6857989"/>
          </a:xfrm>
          <a:custGeom>
            <a:avLst/>
            <a:gdLst/>
            <a:ahLst/>
            <a:cxnLst/>
            <a:rect l="l" t="t" r="r" b="b"/>
            <a:pathLst>
              <a:path w="10563208" h="6857999">
                <a:moveTo>
                  <a:pt x="2972188" y="0"/>
                </a:moveTo>
                <a:lnTo>
                  <a:pt x="9314249" y="0"/>
                </a:lnTo>
                <a:lnTo>
                  <a:pt x="9430878" y="69747"/>
                </a:lnTo>
                <a:cubicBezTo>
                  <a:pt x="10469689" y="743984"/>
                  <a:pt x="10949181" y="1780548"/>
                  <a:pt x="10195831" y="3077552"/>
                </a:cubicBezTo>
                <a:cubicBezTo>
                  <a:pt x="9461455" y="4340761"/>
                  <a:pt x="6866226" y="6111009"/>
                  <a:pt x="4489476" y="6779100"/>
                </a:cubicBezTo>
                <a:lnTo>
                  <a:pt x="4186946" y="6857999"/>
                </a:lnTo>
                <a:lnTo>
                  <a:pt x="1585769" y="6857999"/>
                </a:lnTo>
                <a:lnTo>
                  <a:pt x="1579154" y="6855853"/>
                </a:lnTo>
                <a:cubicBezTo>
                  <a:pt x="420876" y="6413862"/>
                  <a:pt x="-116852" y="5223019"/>
                  <a:pt x="21216" y="4162463"/>
                </a:cubicBezTo>
                <a:cubicBezTo>
                  <a:pt x="214507" y="2676946"/>
                  <a:pt x="1422204" y="1213361"/>
                  <a:pt x="2693841" y="199072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B0C795-6883-4711-B6F6-83DDF5FCE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2395">
            <a:off x="-203613" y="521506"/>
            <a:ext cx="4964805" cy="5926406"/>
          </a:xfrm>
          <a:custGeom>
            <a:avLst/>
            <a:gdLst>
              <a:gd name="connsiteX0" fmla="*/ 5024420 w 11934510"/>
              <a:gd name="connsiteY0" fmla="*/ 0 h 6880561"/>
              <a:gd name="connsiteX1" fmla="*/ 11824874 w 11934510"/>
              <a:gd name="connsiteY1" fmla="*/ 1732582 h 6880561"/>
              <a:gd name="connsiteX2" fmla="*/ 11882639 w 11934510"/>
              <a:gd name="connsiteY2" fmla="*/ 1883990 h 6880561"/>
              <a:gd name="connsiteX3" fmla="*/ 11519441 w 11934510"/>
              <a:gd name="connsiteY3" fmla="*/ 3358089 h 6880561"/>
              <a:gd name="connsiteX4" fmla="*/ 4347825 w 11934510"/>
              <a:gd name="connsiteY4" fmla="*/ 6867400 h 6880561"/>
              <a:gd name="connsiteX5" fmla="*/ 4253086 w 11934510"/>
              <a:gd name="connsiteY5" fmla="*/ 6880561 h 6880561"/>
              <a:gd name="connsiteX6" fmla="*/ 449822 w 11934510"/>
              <a:gd name="connsiteY6" fmla="*/ 5911586 h 6880561"/>
              <a:gd name="connsiteX7" fmla="*/ 354825 w 11934510"/>
              <a:gd name="connsiteY7" fmla="*/ 5782669 h 6880561"/>
              <a:gd name="connsiteX8" fmla="*/ 23970 w 11934510"/>
              <a:gd name="connsiteY8" fmla="*/ 4345656 h 6880561"/>
              <a:gd name="connsiteX9" fmla="*/ 3043552 w 11934510"/>
              <a:gd name="connsiteY9" fmla="*/ 737881 h 6880561"/>
              <a:gd name="connsiteX10" fmla="*/ 4929305 w 11934510"/>
              <a:gd name="connsiteY10" fmla="*/ 17161 h 6880561"/>
              <a:gd name="connsiteX0" fmla="*/ 11824874 w 11934510"/>
              <a:gd name="connsiteY0" fmla="*/ 1715714 h 6863693"/>
              <a:gd name="connsiteX1" fmla="*/ 11882639 w 11934510"/>
              <a:gd name="connsiteY1" fmla="*/ 1867122 h 6863693"/>
              <a:gd name="connsiteX2" fmla="*/ 11519441 w 11934510"/>
              <a:gd name="connsiteY2" fmla="*/ 3341221 h 6863693"/>
              <a:gd name="connsiteX3" fmla="*/ 4347825 w 11934510"/>
              <a:gd name="connsiteY3" fmla="*/ 6850532 h 6863693"/>
              <a:gd name="connsiteX4" fmla="*/ 4253086 w 11934510"/>
              <a:gd name="connsiteY4" fmla="*/ 6863693 h 6863693"/>
              <a:gd name="connsiteX5" fmla="*/ 449822 w 11934510"/>
              <a:gd name="connsiteY5" fmla="*/ 5894718 h 6863693"/>
              <a:gd name="connsiteX6" fmla="*/ 354825 w 11934510"/>
              <a:gd name="connsiteY6" fmla="*/ 5765801 h 6863693"/>
              <a:gd name="connsiteX7" fmla="*/ 23970 w 11934510"/>
              <a:gd name="connsiteY7" fmla="*/ 4328788 h 6863693"/>
              <a:gd name="connsiteX8" fmla="*/ 3043552 w 11934510"/>
              <a:gd name="connsiteY8" fmla="*/ 721013 h 6863693"/>
              <a:gd name="connsiteX9" fmla="*/ 4929305 w 11934510"/>
              <a:gd name="connsiteY9" fmla="*/ 293 h 6863693"/>
              <a:gd name="connsiteX10" fmla="*/ 5115860 w 11934510"/>
              <a:gd name="connsiteY10" fmla="*/ 74572 h 6863693"/>
              <a:gd name="connsiteX0" fmla="*/ 11882639 w 11934510"/>
              <a:gd name="connsiteY0" fmla="*/ 1867122 h 6863693"/>
              <a:gd name="connsiteX1" fmla="*/ 11519441 w 11934510"/>
              <a:gd name="connsiteY1" fmla="*/ 3341221 h 6863693"/>
              <a:gd name="connsiteX2" fmla="*/ 4347825 w 11934510"/>
              <a:gd name="connsiteY2" fmla="*/ 6850532 h 6863693"/>
              <a:gd name="connsiteX3" fmla="*/ 4253086 w 11934510"/>
              <a:gd name="connsiteY3" fmla="*/ 6863693 h 6863693"/>
              <a:gd name="connsiteX4" fmla="*/ 449822 w 11934510"/>
              <a:gd name="connsiteY4" fmla="*/ 5894718 h 6863693"/>
              <a:gd name="connsiteX5" fmla="*/ 354825 w 11934510"/>
              <a:gd name="connsiteY5" fmla="*/ 5765801 h 6863693"/>
              <a:gd name="connsiteX6" fmla="*/ 23970 w 11934510"/>
              <a:gd name="connsiteY6" fmla="*/ 4328788 h 6863693"/>
              <a:gd name="connsiteX7" fmla="*/ 3043552 w 11934510"/>
              <a:gd name="connsiteY7" fmla="*/ 721013 h 6863693"/>
              <a:gd name="connsiteX8" fmla="*/ 4929305 w 11934510"/>
              <a:gd name="connsiteY8" fmla="*/ 293 h 6863693"/>
              <a:gd name="connsiteX9" fmla="*/ 5115860 w 11934510"/>
              <a:gd name="connsiteY9" fmla="*/ 74572 h 6863693"/>
              <a:gd name="connsiteX0" fmla="*/ 11519441 w 11519441"/>
              <a:gd name="connsiteY0" fmla="*/ 3341221 h 6863693"/>
              <a:gd name="connsiteX1" fmla="*/ 4347825 w 11519441"/>
              <a:gd name="connsiteY1" fmla="*/ 6850532 h 6863693"/>
              <a:gd name="connsiteX2" fmla="*/ 4253086 w 11519441"/>
              <a:gd name="connsiteY2" fmla="*/ 6863693 h 6863693"/>
              <a:gd name="connsiteX3" fmla="*/ 449822 w 11519441"/>
              <a:gd name="connsiteY3" fmla="*/ 5894718 h 6863693"/>
              <a:gd name="connsiteX4" fmla="*/ 354825 w 11519441"/>
              <a:gd name="connsiteY4" fmla="*/ 5765801 h 6863693"/>
              <a:gd name="connsiteX5" fmla="*/ 23970 w 11519441"/>
              <a:gd name="connsiteY5" fmla="*/ 4328788 h 6863693"/>
              <a:gd name="connsiteX6" fmla="*/ 3043552 w 11519441"/>
              <a:gd name="connsiteY6" fmla="*/ 721013 h 6863693"/>
              <a:gd name="connsiteX7" fmla="*/ 4929305 w 11519441"/>
              <a:gd name="connsiteY7" fmla="*/ 293 h 6863693"/>
              <a:gd name="connsiteX8" fmla="*/ 5115860 w 11519441"/>
              <a:gd name="connsiteY8" fmla="*/ 74572 h 6863693"/>
              <a:gd name="connsiteX0" fmla="*/ 4347825 w 5115860"/>
              <a:gd name="connsiteY0" fmla="*/ 6850532 h 6863693"/>
              <a:gd name="connsiteX1" fmla="*/ 4253086 w 5115860"/>
              <a:gd name="connsiteY1" fmla="*/ 6863693 h 6863693"/>
              <a:gd name="connsiteX2" fmla="*/ 449822 w 5115860"/>
              <a:gd name="connsiteY2" fmla="*/ 5894718 h 6863693"/>
              <a:gd name="connsiteX3" fmla="*/ 354825 w 5115860"/>
              <a:gd name="connsiteY3" fmla="*/ 5765801 h 6863693"/>
              <a:gd name="connsiteX4" fmla="*/ 23970 w 5115860"/>
              <a:gd name="connsiteY4" fmla="*/ 4328788 h 6863693"/>
              <a:gd name="connsiteX5" fmla="*/ 3043552 w 5115860"/>
              <a:gd name="connsiteY5" fmla="*/ 721013 h 6863693"/>
              <a:gd name="connsiteX6" fmla="*/ 4929305 w 5115860"/>
              <a:gd name="connsiteY6" fmla="*/ 293 h 6863693"/>
              <a:gd name="connsiteX7" fmla="*/ 5115860 w 5115860"/>
              <a:gd name="connsiteY7" fmla="*/ 74572 h 6863693"/>
              <a:gd name="connsiteX0" fmla="*/ 4347825 w 5115860"/>
              <a:gd name="connsiteY0" fmla="*/ 6850532 h 6850532"/>
              <a:gd name="connsiteX1" fmla="*/ 449822 w 5115860"/>
              <a:gd name="connsiteY1" fmla="*/ 5894718 h 6850532"/>
              <a:gd name="connsiteX2" fmla="*/ 354825 w 5115860"/>
              <a:gd name="connsiteY2" fmla="*/ 5765801 h 6850532"/>
              <a:gd name="connsiteX3" fmla="*/ 23970 w 5115860"/>
              <a:gd name="connsiteY3" fmla="*/ 4328788 h 6850532"/>
              <a:gd name="connsiteX4" fmla="*/ 3043552 w 5115860"/>
              <a:gd name="connsiteY4" fmla="*/ 721013 h 6850532"/>
              <a:gd name="connsiteX5" fmla="*/ 4929305 w 5115860"/>
              <a:gd name="connsiteY5" fmla="*/ 293 h 6850532"/>
              <a:gd name="connsiteX6" fmla="*/ 5115860 w 5115860"/>
              <a:gd name="connsiteY6" fmla="*/ 74572 h 6850532"/>
              <a:gd name="connsiteX0" fmla="*/ 449822 w 5115860"/>
              <a:gd name="connsiteY0" fmla="*/ 5894718 h 5894718"/>
              <a:gd name="connsiteX1" fmla="*/ 354825 w 5115860"/>
              <a:gd name="connsiteY1" fmla="*/ 5765801 h 5894718"/>
              <a:gd name="connsiteX2" fmla="*/ 23970 w 5115860"/>
              <a:gd name="connsiteY2" fmla="*/ 4328788 h 5894718"/>
              <a:gd name="connsiteX3" fmla="*/ 3043552 w 5115860"/>
              <a:gd name="connsiteY3" fmla="*/ 721013 h 5894718"/>
              <a:gd name="connsiteX4" fmla="*/ 4929305 w 5115860"/>
              <a:gd name="connsiteY4" fmla="*/ 293 h 5894718"/>
              <a:gd name="connsiteX5" fmla="*/ 5115860 w 5115860"/>
              <a:gd name="connsiteY5" fmla="*/ 74572 h 5894718"/>
              <a:gd name="connsiteX0" fmla="*/ 449822 w 4929305"/>
              <a:gd name="connsiteY0" fmla="*/ 5894425 h 5894425"/>
              <a:gd name="connsiteX1" fmla="*/ 354825 w 4929305"/>
              <a:gd name="connsiteY1" fmla="*/ 5765508 h 5894425"/>
              <a:gd name="connsiteX2" fmla="*/ 23970 w 4929305"/>
              <a:gd name="connsiteY2" fmla="*/ 4328495 h 5894425"/>
              <a:gd name="connsiteX3" fmla="*/ 3043552 w 4929305"/>
              <a:gd name="connsiteY3" fmla="*/ 720720 h 5894425"/>
              <a:gd name="connsiteX4" fmla="*/ 4929305 w 4929305"/>
              <a:gd name="connsiteY4" fmla="*/ 0 h 5894425"/>
              <a:gd name="connsiteX0" fmla="*/ 449822 w 4964805"/>
              <a:gd name="connsiteY0" fmla="*/ 5926406 h 5926406"/>
              <a:gd name="connsiteX1" fmla="*/ 354825 w 4964805"/>
              <a:gd name="connsiteY1" fmla="*/ 5797489 h 5926406"/>
              <a:gd name="connsiteX2" fmla="*/ 23970 w 4964805"/>
              <a:gd name="connsiteY2" fmla="*/ 4360476 h 5926406"/>
              <a:gd name="connsiteX3" fmla="*/ 3043552 w 4964805"/>
              <a:gd name="connsiteY3" fmla="*/ 752701 h 5926406"/>
              <a:gd name="connsiteX4" fmla="*/ 4964805 w 4964805"/>
              <a:gd name="connsiteY4" fmla="*/ 0 h 592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805" h="5926406">
                <a:moveTo>
                  <a:pt x="449822" y="5926406"/>
                </a:moveTo>
                <a:lnTo>
                  <a:pt x="354825" y="5797489"/>
                </a:lnTo>
                <a:cubicBezTo>
                  <a:pt x="58859" y="5355524"/>
                  <a:pt x="-54026" y="4843176"/>
                  <a:pt x="23970" y="4360476"/>
                </a:cubicBezTo>
                <a:cubicBezTo>
                  <a:pt x="242354" y="3008247"/>
                  <a:pt x="1606832" y="1675983"/>
                  <a:pt x="3043552" y="752701"/>
                </a:cubicBezTo>
                <a:cubicBezTo>
                  <a:pt x="3566944" y="417419"/>
                  <a:pt x="4253941" y="148005"/>
                  <a:pt x="4964805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620433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Avenir Next LT Pro Light</vt:lpstr>
      <vt:lpstr>Sitka Subheading</vt:lpstr>
      <vt:lpstr>PebbleVTI</vt:lpstr>
      <vt:lpstr>Sketchmaps W8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 McPhaul</dc:creator>
  <cp:lastModifiedBy>Jessi McPhaul</cp:lastModifiedBy>
  <cp:revision>2</cp:revision>
  <dcterms:created xsi:type="dcterms:W3CDTF">2024-12-09T01:51:52Z</dcterms:created>
  <dcterms:modified xsi:type="dcterms:W3CDTF">2024-12-09T02:15:06Z</dcterms:modified>
</cp:coreProperties>
</file>